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  <p:sldId id="318" r:id="rId33"/>
    <p:sldId id="320" r:id="rId34"/>
    <p:sldId id="322" r:id="rId35"/>
    <p:sldId id="324" r:id="rId36"/>
    <p:sldId id="326" r:id="rId37"/>
    <p:sldId id="328" r:id="rId38"/>
    <p:sldId id="330" r:id="rId39"/>
    <p:sldId id="332" r:id="rId40"/>
    <p:sldId id="334" r:id="rId41"/>
    <p:sldId id="336" r:id="rId42"/>
    <p:sldId id="338" r:id="rId43"/>
    <p:sldId id="340" r:id="rId44"/>
  </p:sldIdLst>
  <p:sldSz cx="12192000" cy="6858000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Lapseni on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E0-4B27-9127-C29D720580A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73%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E0-4B27-9127-C29D720580A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E0-4B27-9127-C29D720580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perhepäivähoidossa / ryhmäperhepäivähoidossa</c:v>
                </c:pt>
                <c:pt idx="1">
                  <c:v>kunnallisessa päiväkodissa</c:v>
                </c:pt>
                <c:pt idx="2">
                  <c:v>yksityisessä päiväkodissa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0.17</c:v>
                </c:pt>
                <c:pt idx="1">
                  <c:v>0.73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E0-4B27-9127-C29D72058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AD-46EE-B6A3-22B82B8EB155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AD-46EE-B6A3-22B82B8EB155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AD-46EE-B6A3-22B82B8EB155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AD-46EE-B6A3-22B82B8EB155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4AD-46EE-B6A3-22B82B8EB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ED-4E0A-96F2-E3E0BEC3F0EA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ED-4E0A-96F2-E3E0BEC3F0EA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ED-4E0A-96F2-E3E0BEC3F0EA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ED-4E0A-96F2-E3E0BEC3F0EA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DED-4E0A-96F2-E3E0BEC3F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6E-4F98-8E3A-3ACA014FE4EF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6E-4F98-8E3A-3ACA014FE4EF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6E-4F98-8E3A-3ACA014FE4EF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D6E-4F98-8E3A-3ACA014FE4EF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D6E-4F98-8E3A-3ACA014FE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3A-4EEC-B398-990FBD032BE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3A-4EEC-B398-990FBD032BE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3A-4EEC-B398-990FBD032BE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D3A-4EEC-B398-990FBD032BE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3A-4EEC-B398-990FBD032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C3-4101-AECD-3872B45FCCC8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C3-4101-AECD-3872B45FCCC8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C3-4101-AECD-3872B45FCCC8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C3-4101-AECD-3872B45FCCC8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C3-4101-AECD-3872B45FC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62-4FBB-B40F-BAEF20D6187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62-4FBB-B40F-BAEF20D6187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62-4FBB-B40F-BAEF20D61873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62-4FBB-B40F-BAEF20D61873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B62-4FBB-B40F-BAEF20D61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B5-48F4-95CE-0A09F431B4B5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B5-48F4-95CE-0A09F431B4B5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B5-48F4-95CE-0A09F431B4B5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CB5-48F4-95CE-0A09F431B4B5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CB5-48F4-95CE-0A09F431B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97-459A-994B-6D5DDEA69294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97-459A-994B-6D5DDEA69294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97-459A-994B-6D5DDEA69294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97-459A-994B-6D5DDEA69294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97-459A-994B-6D5DDEA69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D7-47B8-813B-3865BFC1EF7B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D7-47B8-813B-3865BFC1EF7B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D7-47B8-813B-3865BFC1EF7B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D7-47B8-813B-3865BFC1EF7B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D7-47B8-813B-3865BFC1E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D1-49F7-9B69-BC0858E716A5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D1-49F7-9B69-BC0858E716A5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D1-49F7-9B69-BC0858E716A5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D1-49F7-9B69-BC0858E716A5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D1-49F7-9B69-BC0858E71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9F-4BCD-AC6F-C53D7B9BA619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9F-4BCD-AC6F-C53D7B9BA619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9F-4BCD-AC6F-C53D7B9BA619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9F-4BCD-AC6F-C53D7B9BA619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E9F-4BCD-AC6F-C53D7B9BA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C-4843-ABB3-CE350378D844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EC-4843-ABB3-CE350378D844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EC-4843-ABB3-CE350378D844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EC-4843-ABB3-CE350378D844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DEC-4843-ABB3-CE350378D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DB-4F9F-B513-FFB9668ABDA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DB-4F9F-B513-FFB9668ABDA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DB-4F9F-B513-FFB9668ABDA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8DB-4F9F-B513-FFB9668ABDA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8DB-4F9F-B513-FFB9668AB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77-4E40-988E-A899DDCE0D5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77-4E40-988E-A899DDCE0D5E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77-4E40-988E-A899DDCE0D5E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77-4E40-988E-A899DDCE0D5E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77-4E40-988E-A899DDCE0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99-426A-9A50-3215C5A9197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99-426A-9A50-3215C5A9197E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99-426A-9A50-3215C5A9197E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099-426A-9A50-3215C5A9197E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99-426A-9A50-3215C5A91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0-4C73-991D-7D84EBE47C50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0-4C73-991D-7D84EBE47C50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70-4C73-991D-7D84EBE47C50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470-4C73-991D-7D84EBE47C50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470-4C73-991D-7D84EBE47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E-4624-8ACE-029AA312FAB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1E-4624-8ACE-029AA312FAB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1E-4624-8ACE-029AA312FAB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1E-4624-8ACE-029AA312FAB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31E-4624-8ACE-029AA312F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65-4186-A15B-89C4F4418D6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65-4186-A15B-89C4F4418D6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65-4186-A15B-89C4F4418D6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665-4186-A15B-89C4F4418D6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665-4186-A15B-89C4F4418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7A-425E-813C-8B280E1A8438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7A-425E-813C-8B280E1A8438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7A-425E-813C-8B280E1A8438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7A-425E-813C-8B280E1A8438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7A-425E-813C-8B280E1A8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2-43CD-B0AA-353555DC9A44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52-43CD-B0AA-353555DC9A44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52-43CD-B0AA-353555DC9A44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52-43CD-B0AA-353555DC9A44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cat>
            <c:strRef>
              <c:f>Sheet1!$C$2</c:f>
              <c:strCache>
                <c:ptCount val="1"/>
                <c:pt idx="0">
                  <c:v>Olen täysin eri mieltä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52-43CD-B0AA-353555DC9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E2F6824-B905-4E77-B6B1-8C6EDB83147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EBBC93-64B6-472C-ACF9-D5588220949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9F68F4-8242-455C-9AA6-8A04448E1D50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024CE74-3F09-4A8B-94E6-6DA16CBC738E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6377E69-A8AF-4B0E-8134-A01E831B06D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984539E-9594-44A5-911D-9F2BD62856C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FCE47982-D2A4-40F4-84AD-04E300D7D94A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B4238638-004C-4951-B266-B76D6BF7318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C528297-1D80-4E19-8AAE-2B75F8EF27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91C7898-A1C4-4AFD-995B-FE3E4BBCF351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3EAC89E-626F-4564-8A23-01B9C408943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&lt;br&gt;Varhaiskasvatuksen asiakastyytyväisyyskysely 2022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Vastaajien kokonaismäärä: 165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Toiminta varhaiskasvatuksessa / esiopetuksessa on monipuolista.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Toiminta varhaiskasvatuksessa / esiopetuksessa on monipuolista.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Lapseni vasu-keskustelu oli hyödyllinen.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Lapseni vasu-keskustelu oli hyödyllinen.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Lapsen oppimista tuetaan riittävästi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Lapsen oppimista tuetaan riittävästi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Varhaiskasvatus / esiopetus tukee perheemme kotikasvatusta.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Varhaiskasvatus / esiopetus tukee perheemme kotikasvatusta.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Lapsen yksilölliset tarpeet huomioidaan riittävästi.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Lapsen yksilölliset tarpeet huomioidaan riittävästi.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3,98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Lapseni on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Kaikkia lapsia kohdellaan tasa-arvoisesti.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Kaikkia lapsia kohdellaan tasa-arvoisesti.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Varhaiskasvatuspaikassa / esiopetuspaikassa vallitsee myönteinen ilmapiiri.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Varhaiskasvatuspaikassa / esiopetuspaikassa vallitsee myönteinen ilmapiiri.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Varhaiskasvatuksen kasvatusympäristö on turvallinen.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Varhaiskasvatuksen kasvatusympäristö on turvallinen.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Lapsi viihtyy hyvin varhaiskasvatuksessa / esiopetuksessa.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Lapsi viihtyy hyvin varhaiskasvatuksessa / esiopetuksessa.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Minulla on mahdollisuus esittää toiveita ja vaikuttaa toimintaan.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Minulla on mahdollisuus esittää toiveita ja vaikuttaa toimintaan.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3,94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Lapseni on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1" cy="1097280"/>
        </p:xfrm>
        <a:graphic>
          <a:graphicData uri="http://schemas.openxmlformats.org/drawingml/2006/table">
            <a:tbl>
              <a:tblPr firstRow="1" bandRow="1"/>
              <a:tblGrid>
                <a:gridCol w="38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perhepäivähoidossa / ryhmäperhepäivähoidossa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kunnallisessa päiväkodissa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yksityisessä päiväkodissa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Lapseni toiveita ja ajatuksia kuullaan ja arvostetaan.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Lapseni toiveita ja ajatuksia kuullaan ja arvostetaan.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16. Lapseni ystävyyssuhteita tuetaan ja hän kokee kuuluvansa ryhmään.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16. Lapseni ystävyyssuhteita tuetaan ja hän kokee kuuluvansa ryhmään.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164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17. Lastani kannustetaan liikkumaan monipuolisesti.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17. Lastani kannustetaan liikkumaan monipuolisesti.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18. Kodin ja varhaiskasvatushenkilöstön välinen yhteistyö sujuu hyvin.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18. Kodin ja varhaiskasvatushenkilöstön välinen yhteistyö sujuu hyvin.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19. Saan päivittäisissä kohtaamistilanteissa riittävästi tietoa, miten lapseni päivä on sujunut.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19. Saan päivittäisissä kohtaamistilanteissa riittävästi tietoa, miten lapseni päivä on sujunut.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164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3,84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Sain riittävästi neuvontaa ja tietoa varhaiskasvatuspaikan hakemiseen / esiopetukseen ilmoittautumiseen liittyen (henkilökohtaista neuvontaa, puhelinneuvontaa, tietoa kaupungin www-sivuilta).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22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2446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20. Varhaiskasvatuksen tiedottaminen covid19-epidemiaan liittyen on ollut selkeää.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20. Varhaiskasvatuksen tiedottaminen covid19-epidemiaan liittyen on ollut selkeää.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21. Olen kokonaisuudessaan tyytyväinen lapseni varhaiskasvatukseen / esiopetukseen.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21. Olen kokonaisuudessaan tyytyväinen lapseni varhaiskasvatukseen / esiopetukseen.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4,29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26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Sain riittävästi neuvontaa ja tietoa varhaiskasvatuspaikan hakemiseen / esiopetukseen ilmoittautumiseen liittyen (henkilökohtaista neuvontaa, puhelinneuvontaa, tietoa kaupungin www-sivuilta).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22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24460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3,74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Olen tyytyväinen sähköiseen asiointijärjestelmään.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Olen tyytyväinen sähköiseen asiointijärjestelmään.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3,59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Olen saanut riittävästi tietoa varhaiskasvatuksen / esiopetuksen tavoitteista ja sisällöistä.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Olen saanut riittävästi tietoa varhaiskasvatuksen / esiopetuksen tavoitteista ja sisällöistä.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eri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täysin samaa mieltä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3,68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3,68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1463</Words>
  <Application>Microsoft Office PowerPoint</Application>
  <PresentationFormat>Laajakuva</PresentationFormat>
  <Paragraphs>741</Paragraphs>
  <Slides>43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Heli Puputti</dc:creator>
  <cp:lastModifiedBy>Saimala Maria</cp:lastModifiedBy>
  <cp:revision>2</cp:revision>
  <cp:lastPrinted>2022-04-29T15:24:38Z</cp:lastPrinted>
  <dcterms:created xsi:type="dcterms:W3CDTF">2022-04-29T12:24:38Z</dcterms:created>
  <dcterms:modified xsi:type="dcterms:W3CDTF">2022-04-29T12:48:53Z</dcterms:modified>
</cp:coreProperties>
</file>